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0723-11B6-4A67-A596-45E4A10BD965}" type="datetimeFigureOut">
              <a:rPr lang="en-US" smtClean="0"/>
              <a:pPr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940B-880F-46BB-81D6-87494841F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0723-11B6-4A67-A596-45E4A10BD965}" type="datetimeFigureOut">
              <a:rPr lang="en-US" smtClean="0"/>
              <a:pPr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940B-880F-46BB-81D6-87494841F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0723-11B6-4A67-A596-45E4A10BD965}" type="datetimeFigureOut">
              <a:rPr lang="en-US" smtClean="0"/>
              <a:pPr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940B-880F-46BB-81D6-87494841F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0723-11B6-4A67-A596-45E4A10BD965}" type="datetimeFigureOut">
              <a:rPr lang="en-US" smtClean="0"/>
              <a:pPr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940B-880F-46BB-81D6-87494841F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0723-11B6-4A67-A596-45E4A10BD965}" type="datetimeFigureOut">
              <a:rPr lang="en-US" smtClean="0"/>
              <a:pPr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940B-880F-46BB-81D6-87494841F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0723-11B6-4A67-A596-45E4A10BD965}" type="datetimeFigureOut">
              <a:rPr lang="en-US" smtClean="0"/>
              <a:pPr/>
              <a:t>7/7/2018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940B-880F-46BB-81D6-87494841F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0723-11B6-4A67-A596-45E4A10BD965}" type="datetimeFigureOut">
              <a:rPr lang="en-US" smtClean="0"/>
              <a:pPr/>
              <a:t>7/7/2018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940B-880F-46BB-81D6-87494841F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0723-11B6-4A67-A596-45E4A10BD965}" type="datetimeFigureOut">
              <a:rPr lang="en-US" smtClean="0"/>
              <a:pPr/>
              <a:t>7/7/2018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940B-880F-46BB-81D6-87494841F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0723-11B6-4A67-A596-45E4A10BD965}" type="datetimeFigureOut">
              <a:rPr lang="en-US" smtClean="0"/>
              <a:pPr/>
              <a:t>7/7/2018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940B-880F-46BB-81D6-87494841F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0723-11B6-4A67-A596-45E4A10BD965}" type="datetimeFigureOut">
              <a:rPr lang="en-US" smtClean="0"/>
              <a:pPr/>
              <a:t>7/7/2018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940B-880F-46BB-81D6-87494841F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0723-11B6-4A67-A596-45E4A10BD965}" type="datetimeFigureOut">
              <a:rPr lang="en-US" smtClean="0"/>
              <a:pPr/>
              <a:t>7/7/2018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940B-880F-46BB-81D6-87494841F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70723-11B6-4A67-A596-45E4A10BD965}" type="datetimeFigureOut">
              <a:rPr lang="en-US" smtClean="0"/>
              <a:pPr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F940B-880F-46BB-81D6-87494841F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AMERICAN  CONSTITUTION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514350" indent="-514350" algn="l">
              <a:buAutoNum type="arabicPeriod"/>
            </a:pPr>
            <a:r>
              <a:rPr lang="en-US" dirty="0" smtClean="0"/>
              <a:t>Land of Immigrants.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 </a:t>
            </a:r>
            <a:r>
              <a:rPr lang="en-US" dirty="0" smtClean="0"/>
              <a:t>American Political Tradition</a:t>
            </a:r>
          </a:p>
          <a:p>
            <a:pPr marL="514350" indent="-514350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AMERICAN  CONSTITUTION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</cp:revision>
  <dcterms:created xsi:type="dcterms:W3CDTF">2018-07-07T16:49:20Z</dcterms:created>
  <dcterms:modified xsi:type="dcterms:W3CDTF">2018-07-07T17:23:49Z</dcterms:modified>
</cp:coreProperties>
</file>