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0723-11B6-4A67-A596-45E4A10BD965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F940B-880F-46BB-81D6-87494841F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AMERICAN 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/>
              <a:t>Land of Immigrants.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American Political Tradition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AMERICAN  CONSTITUTION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2018-07-07T16:49:20Z</dcterms:created>
  <dcterms:modified xsi:type="dcterms:W3CDTF">2018-07-07T17:23:49Z</dcterms:modified>
</cp:coreProperties>
</file>